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58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4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58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12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8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69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7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4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8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7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45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81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5175-F69B-4EDD-BC64-12EA9FB3BA0A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3619-E557-45D7-9B89-A0CA178D2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63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8"/>
                    </a14:imgEffect>
                    <a14:imgEffect>
                      <a14:saturation sat="83000"/>
                    </a14:imgEffect>
                    <a14:imgEffect>
                      <a14:brightnessContrast contras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Веб-сервис </a:t>
            </a:r>
            <a:r>
              <a:rPr lang="en-US" dirty="0" smtClean="0">
                <a:solidFill>
                  <a:schemeClr val="bg1"/>
                </a:solidFill>
              </a:rPr>
              <a:t>GitHub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ru-RU" dirty="0" smtClean="0">
              <a:solidFill>
                <a:schemeClr val="bg1"/>
              </a:solidFill>
            </a:endParaRP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Выполнил студент 271 группы: 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Конкель Данил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8"/>
                    </a14:imgEffect>
                    <a14:imgEffect>
                      <a14:saturation sat="83000"/>
                    </a14:imgEffect>
                    <a14:imgEffect>
                      <a14:brightnessContrast contrast="-5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Веб-сервис </a:t>
            </a:r>
            <a:r>
              <a:rPr lang="en-US" dirty="0" smtClean="0">
                <a:solidFill>
                  <a:schemeClr val="bg1"/>
                </a:solidFill>
              </a:rPr>
              <a:t>GitHub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ru-RU" dirty="0" smtClean="0">
              <a:solidFill>
                <a:schemeClr val="bg1"/>
              </a:solidFill>
            </a:endParaRP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Выполнил студент 271 группы: </a:t>
            </a:r>
          </a:p>
          <a:p>
            <a:pPr algn="r"/>
            <a:r>
              <a:rPr lang="ru-RU" dirty="0" smtClean="0">
                <a:solidFill>
                  <a:schemeClr val="bg1"/>
                </a:solidFill>
              </a:rPr>
              <a:t>Конкель Данил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4287" y="180975"/>
            <a:ext cx="416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Что такое </a:t>
            </a:r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Web-</a:t>
            </a:r>
            <a:r>
              <a:rPr lang="ru-RU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сервис?</a:t>
            </a:r>
            <a:endParaRPr lang="ru-RU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8150" y="642640"/>
            <a:ext cx="10934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Web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-сервис (служба) – программа, которая организовывает взаимодействие между сайтами. Информация с одного портала передается на другой.</a:t>
            </a:r>
          </a:p>
          <a:p>
            <a:pPr indent="457200"/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Информация в интернете разнородна. Сайты управляются разными системами. используются разные протоколы передачи и шифрования. Различные приложения на различных узлах сети функционируют на разных аппаратно-программных платформах, и используют различные технологии и языки. Чтобы связать все это и предоставить возможность одним приложениям обмениваться данными с другими, и были придуманы </a:t>
            </a:r>
            <a:r>
              <a:rPr lang="ru-RU" i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веб-сервисы.</a:t>
            </a:r>
            <a:endParaRPr lang="ru-RU" i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2673965"/>
            <a:ext cx="5457825" cy="40933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5" y="3181081"/>
            <a:ext cx="5742171" cy="30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21323" y="925343"/>
            <a:ext cx="61559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— крупнейший веб-сервис для хостинга IT-проектов и их совместной разработки.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Создатели сайта называют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«социальной сетью для разработчиков».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Программисты могут объединять свои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репозитории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—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предлагает удобный интерфейс для этого и может отображать вклад каждого участника в виде дерева.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Есть возможность прямого добавления новых файлов в свой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репозиторий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через веб-интерфейс сервиса.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Многие крупные IT-компании размещают свои официальные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репозитории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на этом сервисе. 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670" y="416858"/>
            <a:ext cx="4504765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3059" y="157305"/>
            <a:ext cx="358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Функционал </a:t>
            </a:r>
            <a:r>
              <a:rPr lang="en-US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GitHub</a:t>
            </a:r>
            <a:endParaRPr lang="ru-RU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82" y="2839021"/>
            <a:ext cx="4607858" cy="249112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2190823"/>
            <a:ext cx="73958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Последовательность действий: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Нажать на кнопку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Start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project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</a:t>
            </a:r>
            <a:endParaRPr lang="en-US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Ввести название и описание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репозитория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Поставить галочку на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Initialize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repository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a README».</a:t>
            </a:r>
            <a:endParaRPr lang="en-US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Выбрать нужный тип лицензии и нажать на кнопку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project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543871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Тип лицензии (приватная или публичная) допускается заменить после, в процессе использования платформы. Единственная настройка, которую пользователи делают сразу, – это создание нескольких веток для размещения разных проектов. Например, для тестового кода и финальных релизов, чтобы не путать их при разработке и общении с другими кодерами.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984242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Важно отметить, что сервис англоязычный, и пользоваться им без знания языка получится только при использовании обновленных версий браузеров типа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Google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Chrome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, где есть встроенные функции по переводу страниц. В любом случае работа начинается с создания собственного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репозитория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– в бесплатном режиме доступны публичные, частные откроются только при активации платного тарифа.</a:t>
            </a:r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61897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Создание </a:t>
            </a:r>
            <a:r>
              <a:rPr lang="ru-RU" b="1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репозитория</a:t>
            </a:r>
            <a:endParaRPr lang="ru-RU" b="1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2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73471" y="519954"/>
            <a:ext cx="119185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Корректировка файлов на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выполняется при помощи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коммитов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 Это непосредственно само исправление и краткое описание изменений. Такой подход позволяет «внешним» пользователям ориентироваться в нововведениях кода и упрощает контроль командной работы, когда один и тот же файл может редактироваться разными исполнителями.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Система сохранения информации о корректировках удобна, когда они вносятся в различные участки кода, но связаны с определенной задачей. Фактически текстовый файл с описанием «связывает» разрозненные изменения и объясняет непосвященному программисту их суть, назначение. Чтобы запустить редактирование README, нужно в правой панели нажать на «кисточку».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72050" y="3379359"/>
            <a:ext cx="7219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После этого откроется текстовый редактор, где вносятся исправления. По завершении заполняется поле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Commit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 внизу страницы (кратко, что изменилось) и нажимается кнопка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Commit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changes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 Сохраненные корректировки будут внесены в текущую (активную) ветку проекта, поэтому перед их внесением следует убедиться в правильном выборе.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8234" y="150622"/>
            <a:ext cx="427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Изменение файлов и </a:t>
            </a:r>
            <a:r>
              <a:rPr lang="ru-RU" b="1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коммиты</a:t>
            </a:r>
            <a:endParaRPr lang="ru-RU" b="1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Коммит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1" y="3379359"/>
            <a:ext cx="4698579" cy="31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8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61974" y="390525"/>
            <a:ext cx="9705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Отчеты об ошибках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Платформа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GitHub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используется не только для совместной разработки, а еще и для получения обратной связи с пользователями продуктов. Так, на вкладке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Issue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 любой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тестировщик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 может оставить сообщение о проблемах, с которыми ему пришлось столкнуться при использовании ПО. Чтобы сделать это, нужно нажать кнопку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New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issue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После этого вносится заголовок и текст сообщения. «Проблема» отправляется нажатием на кнопку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new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issue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 Владелец ветки получает уведомления в личном кабинете или на электронную почту, указанную при регистрации.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1973" y="3625096"/>
            <a:ext cx="97059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Заключение</a:t>
            </a: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Финалом разработки обычно становится выпуск определенного релиза программного продукта. Это отражается на вкладке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Releases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». Здесь следует нажать на кнопку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New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Release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», указать номер версии в поле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Tag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Version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», внести ее название и небольшое описание. Здесь же прикрепляются архивы с компилированными файлами.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Остается нажать на «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Release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» и убедиться в публикации релиза. Ссылки на исходный код в tar.gz и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zip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создаются автоматически. Остальные файлы понадобится добавлять вручную.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2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4173" y="-3204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Команды </a:t>
            </a:r>
            <a:r>
              <a:rPr lang="en-US" sz="2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Git</a:t>
            </a:r>
            <a:endParaRPr lang="ru-RU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80749" y="429620"/>
            <a:ext cx="9311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reset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checkout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и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revert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— команды, которые используются, чтобы отменить какие-либо действия. Но они не такие и простые, с ними надо уметь обращаться.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reset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checkout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могут использоваться как для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коммитов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так и для обычных файлов.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revert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используется только для работы с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коммитами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Если вы работаете с собственными локальными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коммитами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которые никак не связаны с командной работой, можно без проблем использовать все перечисленные команды.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/>
            </a:r>
            <a:b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Если вы работаете в коллективе и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коммиты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общие, тогда ваш выбор —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git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 err="1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revert</a:t>
            </a:r>
            <a:r>
              <a:rPr lang="ru-RU" sz="1600" b="0" i="0" dirty="0" smtClean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.</a:t>
            </a:r>
            <a:endParaRPr lang="ru-RU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06"/>
            <a:ext cx="2580253" cy="22823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1" y="2285999"/>
            <a:ext cx="2686051" cy="134302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9051" y="3564791"/>
            <a:ext cx="121919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У каждой команды есть целый набор опций. Вот наиболее употребляемые:</a:t>
            </a:r>
          </a:p>
          <a:p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reset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--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hard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HEAD — отмена проиндексированных и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непроиндексированных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изменений с момента последнего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коммита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Указываем вместо HEAD определенный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, чтобы отменить изменения, произошедшие после него. --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hard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отбрасываются оба типа изменений, о которых говорилось выше.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Не забывайте убедиться в том, что вы не отменяете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из опубликованной ветки, от которой зависят другие члены команды.</a:t>
            </a:r>
          </a:p>
          <a:p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checkout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my_commit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— отмена изменений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my_commit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HEAD часто используется для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my_commit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, чтобы отменить изменения в вашем локальном рабочем каталоге с момента последней фиксации.</a:t>
            </a:r>
          </a:p>
          <a:p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checkout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лучше всего использовать для локальных отмен. В этом случае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коммиты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из удаленной ветки, от которой зависят ваши коллеги, не будут затронуты!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Если вы используете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checkout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с веткой вместо </a:t>
            </a:r>
            <a:r>
              <a:rPr lang="ru-RU" sz="16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коммита</a:t>
            </a:r>
            <a:r>
              <a:rPr lang="ru-RU" sz="1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, HEAD переключается на указанную ветвь, а рабочий каталог обновляется для соответствия изменениям. Это самое распространенное использование этой команды.</a:t>
            </a:r>
            <a:endParaRPr lang="ru-RU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8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421065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commit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--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amend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— добавляем поэтапные изменения в последний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Если ничего не проиндексировано, команда позволяет вам редактировать последнее сообщение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коммита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 Используйте команду только в том случае, если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коммит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не был объединен с удаленной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master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-веткой.</a:t>
            </a:r>
          </a:p>
          <a:p>
            <a:endParaRPr lang="ru-RU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push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my_remote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--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tags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— отправка локальных тэгов в удаленный </a:t>
            </a:r>
            <a:r>
              <a:rPr lang="ru-RU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репозиторий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. Хороший вариант для присвоения версий изменениям.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2" y="2452390"/>
            <a:ext cx="5306165" cy="6382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3215253"/>
            <a:ext cx="6115050" cy="34930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16" y="3213852"/>
            <a:ext cx="5601559" cy="34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5101"/>
                    </a14:imgEffect>
                    <a14:imgEffect>
                      <a14:saturation sat="232000"/>
                    </a14:imgEffect>
                    <a14:imgEffect>
                      <a14:brightnessContrast bright="-21000" contrast="43000"/>
                    </a14:imgEffect>
                  </a14:imgLayer>
                </a14:imgProps>
              </a:ext>
            </a:extLst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2316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981</Words>
  <Application>Microsoft Office PowerPoint</Application>
  <PresentationFormat>Широкоэкранный</PresentationFormat>
  <Paragraphs>61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Bahnschrift</vt:lpstr>
      <vt:lpstr>Calibri</vt:lpstr>
      <vt:lpstr>Calibri Light</vt:lpstr>
      <vt:lpstr>Тема Office</vt:lpstr>
      <vt:lpstr>Веб-сервис GitHub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Веб-сервис GitHub</vt:lpstr>
    </vt:vector>
  </TitlesOfParts>
  <Company>Новосибирский химико-технологический колледж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Веб-сервис GitHub</dc:title>
  <dc:creator>Конкель Данил</dc:creator>
  <cp:lastModifiedBy>Конкель Данил</cp:lastModifiedBy>
  <cp:revision>12</cp:revision>
  <dcterms:created xsi:type="dcterms:W3CDTF">2022-04-05T05:32:54Z</dcterms:created>
  <dcterms:modified xsi:type="dcterms:W3CDTF">2022-04-05T08:24:20Z</dcterms:modified>
</cp:coreProperties>
</file>